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BE1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77109_6-p-fon-dlya-prezentatsii-seve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17646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Изменение развивающей предметно-пространственной среды группы по тематической неделе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«</a:t>
            </a:r>
            <a:r>
              <a:rPr lang="ru-RU" i="1" dirty="0" smtClean="0">
                <a:solidFill>
                  <a:srgbClr val="002060"/>
                </a:solidFill>
              </a:rPr>
              <a:t>В </a:t>
            </a:r>
            <a:r>
              <a:rPr lang="ru-RU" i="1" dirty="0" smtClean="0">
                <a:solidFill>
                  <a:srgbClr val="002060"/>
                </a:solidFill>
              </a:rPr>
              <a:t>гости к белому </a:t>
            </a:r>
            <a:r>
              <a:rPr lang="ru-RU" i="1" dirty="0" smtClean="0">
                <a:solidFill>
                  <a:srgbClr val="002060"/>
                </a:solidFill>
              </a:rPr>
              <a:t>медвежонку</a:t>
            </a:r>
            <a:r>
              <a:rPr lang="ru-RU" i="1" dirty="0" smtClean="0">
                <a:solidFill>
                  <a:srgbClr val="002060"/>
                </a:solidFill>
              </a:rPr>
              <a:t>».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77109_6-p-fon-dlya-prezentatsii-seve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 опытно-экспериментальном центре появилась манка, цветная фасоль и изображение северных животных. Ребята сравнили манку со снегом и изучили ее свойства. Украшали шубки северных животных </a:t>
            </a:r>
            <a:r>
              <a:rPr lang="ru-RU" sz="2000" dirty="0" smtClean="0">
                <a:solidFill>
                  <a:srgbClr val="002060"/>
                </a:solidFill>
              </a:rPr>
              <a:t>фасолью.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0220202_155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05983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20202_155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0768" y="1484784"/>
            <a:ext cx="324592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20202_1605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78" y="3865969"/>
            <a:ext cx="2952328" cy="244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20202_1631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876749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77109_6-p-fon-dlya-prezentatsii-seve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891"/>
            <a:ext cx="9144000" cy="685800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23528" y="404665"/>
            <a:ext cx="7992888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r>
              <a:rPr lang="ru-RU" sz="2000" dirty="0" smtClean="0">
                <a:solidFill>
                  <a:srgbClr val="002060"/>
                </a:solidFill>
              </a:rPr>
              <a:t>В сюжетно-ролевой игре, ребята сделали открытие, что полярные медведи нуждаются в </a:t>
            </a:r>
            <a:r>
              <a:rPr lang="ru-RU" sz="2000" dirty="0" smtClean="0">
                <a:solidFill>
                  <a:srgbClr val="002060"/>
                </a:solidFill>
              </a:rPr>
              <a:t>заботе. В группу были внесены атрибуты для игры: «Доктор».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20220201_090955.jpg"/>
          <p:cNvPicPr>
            <a:picLocks noChangeAspect="1"/>
          </p:cNvPicPr>
          <p:nvPr/>
        </p:nvPicPr>
        <p:blipFill rotWithShape="1">
          <a:blip r:embed="rId3" cstate="print"/>
          <a:srcRect r="8252"/>
          <a:stretch/>
        </p:blipFill>
        <p:spPr>
          <a:xfrm rot="5400000">
            <a:off x="519665" y="2148581"/>
            <a:ext cx="4162587" cy="340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220201_0909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0049" y="1770121"/>
            <a:ext cx="3328375" cy="4161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2-конечная звезда 3"/>
          <p:cNvSpPr/>
          <p:nvPr/>
        </p:nvSpPr>
        <p:spPr>
          <a:xfrm>
            <a:off x="899590" y="1513840"/>
            <a:ext cx="288030" cy="288032"/>
          </a:xfrm>
          <a:prstGeom prst="star32">
            <a:avLst/>
          </a:prstGeom>
          <a:solidFill>
            <a:schemeClr val="accent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8100394" y="1624638"/>
            <a:ext cx="288030" cy="288032"/>
          </a:xfrm>
          <a:prstGeom prst="star32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32-конечная звезда 10"/>
          <p:cNvSpPr/>
          <p:nvPr/>
        </p:nvSpPr>
        <p:spPr>
          <a:xfrm>
            <a:off x="318938" y="3371533"/>
            <a:ext cx="288030" cy="288032"/>
          </a:xfrm>
          <a:prstGeom prst="star32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32-конечная звезда 11"/>
          <p:cNvSpPr/>
          <p:nvPr/>
        </p:nvSpPr>
        <p:spPr>
          <a:xfrm>
            <a:off x="4427985" y="3832351"/>
            <a:ext cx="288030" cy="288032"/>
          </a:xfrm>
          <a:prstGeom prst="star32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2-конечная звезда 12"/>
          <p:cNvSpPr/>
          <p:nvPr/>
        </p:nvSpPr>
        <p:spPr>
          <a:xfrm>
            <a:off x="5166746" y="1657856"/>
            <a:ext cx="288030" cy="288032"/>
          </a:xfrm>
          <a:prstGeom prst="star32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2-конечная звезда 13"/>
          <p:cNvSpPr/>
          <p:nvPr/>
        </p:nvSpPr>
        <p:spPr>
          <a:xfrm>
            <a:off x="3203848" y="2077616"/>
            <a:ext cx="288030" cy="288032"/>
          </a:xfrm>
          <a:prstGeom prst="star32">
            <a:avLst/>
          </a:prstGeom>
          <a:solidFill>
            <a:schemeClr val="accent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2-конечная звезда 15"/>
          <p:cNvSpPr/>
          <p:nvPr/>
        </p:nvSpPr>
        <p:spPr>
          <a:xfrm>
            <a:off x="1067814" y="5026385"/>
            <a:ext cx="288030" cy="288032"/>
          </a:xfrm>
          <a:prstGeom prst="star32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32-конечная звезда 16"/>
          <p:cNvSpPr/>
          <p:nvPr/>
        </p:nvSpPr>
        <p:spPr>
          <a:xfrm>
            <a:off x="4584197" y="5643208"/>
            <a:ext cx="288030" cy="288032"/>
          </a:xfrm>
          <a:prstGeom prst="star32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32-конечная звезда 17"/>
          <p:cNvSpPr/>
          <p:nvPr/>
        </p:nvSpPr>
        <p:spPr>
          <a:xfrm>
            <a:off x="8678600" y="3133289"/>
            <a:ext cx="288030" cy="288032"/>
          </a:xfrm>
          <a:prstGeom prst="star32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32-конечная звезда 18"/>
          <p:cNvSpPr/>
          <p:nvPr/>
        </p:nvSpPr>
        <p:spPr>
          <a:xfrm>
            <a:off x="8388424" y="4738353"/>
            <a:ext cx="288030" cy="288032"/>
          </a:xfrm>
          <a:prstGeom prst="star32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77109_6-p-fon-dlya-prezentatsii-seve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Итоговым мероприятием </a:t>
            </a:r>
            <a:r>
              <a:rPr lang="ru-RU" sz="2000" dirty="0" smtClean="0">
                <a:solidFill>
                  <a:srgbClr val="002060"/>
                </a:solidFill>
              </a:rPr>
              <a:t>стал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праздник </a:t>
            </a:r>
            <a:r>
              <a:rPr lang="en-US" sz="2000" dirty="0" smtClean="0">
                <a:solidFill>
                  <a:srgbClr val="002060"/>
                </a:solidFill>
              </a:rPr>
              <a:t>“</a:t>
            </a:r>
            <a:r>
              <a:rPr lang="ru-RU" sz="2000" dirty="0" smtClean="0">
                <a:solidFill>
                  <a:srgbClr val="002060"/>
                </a:solidFill>
              </a:rPr>
              <a:t>В гостях у мишки</a:t>
            </a:r>
            <a:r>
              <a:rPr lang="en-US" sz="2000" dirty="0" smtClean="0">
                <a:solidFill>
                  <a:srgbClr val="002060"/>
                </a:solidFill>
              </a:rPr>
              <a:t>”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0220202_161413.jpg"/>
          <p:cNvPicPr>
            <a:picLocks noChangeAspect="1"/>
          </p:cNvPicPr>
          <p:nvPr/>
        </p:nvPicPr>
        <p:blipFill rotWithShape="1">
          <a:blip r:embed="rId3" cstate="print"/>
          <a:srcRect r="11382"/>
          <a:stretch/>
        </p:blipFill>
        <p:spPr>
          <a:xfrm rot="5400000">
            <a:off x="-119853" y="1686972"/>
            <a:ext cx="484720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20203_072945.jpg"/>
          <p:cNvPicPr>
            <a:picLocks noChangeAspect="1"/>
          </p:cNvPicPr>
          <p:nvPr/>
        </p:nvPicPr>
        <p:blipFill rotWithShape="1">
          <a:blip r:embed="rId4" cstate="print"/>
          <a:srcRect r="6346"/>
          <a:stretch/>
        </p:blipFill>
        <p:spPr>
          <a:xfrm rot="5400000">
            <a:off x="4286533" y="1607145"/>
            <a:ext cx="4843851" cy="387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77109_6-p-fon-dlya-prezentatsii-seve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Наши вернисажи заиграли новыми, северными </a:t>
            </a:r>
            <a:r>
              <a:rPr lang="ru-RU" sz="2000" dirty="0" smtClean="0">
                <a:solidFill>
                  <a:srgbClr val="002060"/>
                </a:solidFill>
              </a:rPr>
              <a:t>красками, на которых родители с интересом рассматривали творческие работы своих детей, сделанных за неделю. 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_20220204_183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967" y="1448780"/>
            <a:ext cx="5147641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220204_184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9" y="1988840"/>
            <a:ext cx="3024336" cy="401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77109_6-p-fon-dlya-prezentatsii-seve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Все мероприятия в группе на этой неделе вместе с детьми проживал белый </a:t>
            </a:r>
            <a:r>
              <a:rPr lang="ru-RU" sz="2000" dirty="0" smtClean="0">
                <a:solidFill>
                  <a:srgbClr val="002060"/>
                </a:solidFill>
              </a:rPr>
              <a:t>медвежонок Умка.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cale_1200.jpg"/>
          <p:cNvPicPr>
            <a:picLocks noChangeAspect="1"/>
          </p:cNvPicPr>
          <p:nvPr/>
        </p:nvPicPr>
        <p:blipFill rotWithShape="1">
          <a:blip r:embed="rId3" cstate="print"/>
          <a:srcRect l="28635"/>
          <a:stretch/>
        </p:blipFill>
        <p:spPr>
          <a:xfrm>
            <a:off x="2339135" y="1696963"/>
            <a:ext cx="4509137" cy="3464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5373216"/>
            <a:ext cx="72008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i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700" b="1" i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613677109_6-p-fon-dlya-prezentatsii-sever-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smtClean="0">
                <a:solidFill>
                  <a:srgbClr val="002060"/>
                </a:solidFill>
              </a:rPr>
              <a:t>В нашей</a:t>
            </a:r>
            <a:r>
              <a:rPr lang="ru-RU" sz="220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группе домашнее увлечение Фёдора жизнью животных на Северном полюсе переросло в тему недели «В гости к белому медвежонку». Его </a:t>
            </a:r>
            <a:r>
              <a:rPr lang="ru-RU" sz="2200" dirty="0" smtClean="0">
                <a:solidFill>
                  <a:srgbClr val="002060"/>
                </a:solidFill>
              </a:rPr>
              <a:t>родители изготовили макет </a:t>
            </a:r>
            <a:r>
              <a:rPr lang="ru-RU" sz="2200" dirty="0" smtClean="0">
                <a:solidFill>
                  <a:srgbClr val="002060"/>
                </a:solidFill>
              </a:rPr>
              <a:t>«</a:t>
            </a:r>
            <a:r>
              <a:rPr lang="ru-RU" sz="2200" dirty="0" smtClean="0">
                <a:solidFill>
                  <a:srgbClr val="002060"/>
                </a:solidFill>
              </a:rPr>
              <a:t>Северного полюса» </a:t>
            </a:r>
            <a:r>
              <a:rPr lang="ru-RU" sz="2200" dirty="0" smtClean="0">
                <a:solidFill>
                  <a:srgbClr val="002060"/>
                </a:solidFill>
              </a:rPr>
              <a:t>с полярными </a:t>
            </a:r>
            <a:r>
              <a:rPr lang="ru-RU" sz="2200" dirty="0" smtClean="0">
                <a:solidFill>
                  <a:srgbClr val="002060"/>
                </a:solidFill>
              </a:rPr>
              <a:t>обитателями. Мальчик </a:t>
            </a:r>
            <a:r>
              <a:rPr lang="ru-RU" sz="2200" dirty="0" smtClean="0">
                <a:solidFill>
                  <a:srgbClr val="002060"/>
                </a:solidFill>
              </a:rPr>
              <a:t>принес его в </a:t>
            </a:r>
            <a:r>
              <a:rPr lang="ru-RU" sz="2200" dirty="0" smtClean="0">
                <a:solidFill>
                  <a:srgbClr val="002060"/>
                </a:solidFill>
              </a:rPr>
              <a:t>группу, чтобы познакомить своих товарищей с этим удивительным миром. Ребята </a:t>
            </a:r>
            <a:r>
              <a:rPr lang="ru-RU" sz="2200" dirty="0" smtClean="0">
                <a:solidFill>
                  <a:srgbClr val="002060"/>
                </a:solidFill>
              </a:rPr>
              <a:t>очень заинтересовались </a:t>
            </a:r>
            <a:r>
              <a:rPr lang="ru-RU" sz="2200" dirty="0" smtClean="0">
                <a:solidFill>
                  <a:srgbClr val="002060"/>
                </a:solidFill>
              </a:rPr>
              <a:t>новым </a:t>
            </a:r>
            <a:r>
              <a:rPr lang="ru-RU" sz="2200" dirty="0" smtClean="0">
                <a:solidFill>
                  <a:srgbClr val="002060"/>
                </a:solidFill>
              </a:rPr>
              <a:t>материалом. </a:t>
            </a:r>
            <a:r>
              <a:rPr lang="ru-RU" sz="2200" dirty="0" smtClean="0">
                <a:solidFill>
                  <a:srgbClr val="002060"/>
                </a:solidFill>
              </a:rPr>
              <a:t>А макет стал основой развития познавательного интереса, театральной деятельности и сюжетно-ролевой игры.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20220204_173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52521"/>
            <a:ext cx="3182582" cy="336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20220202_163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5" y="3191146"/>
            <a:ext cx="4562176" cy="342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77109_6-p-fon-dlya-prezentatsii-seve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 центр театра добавились маски и пальчиковый театр с северными животными и героями из мультфильма </a:t>
            </a:r>
            <a:r>
              <a:rPr lang="ru-RU" sz="2000" dirty="0" smtClean="0">
                <a:solidFill>
                  <a:srgbClr val="002060"/>
                </a:solidFill>
              </a:rPr>
              <a:t>«П</a:t>
            </a:r>
            <a:r>
              <a:rPr lang="ru-RU" sz="2000" dirty="0" smtClean="0">
                <a:solidFill>
                  <a:srgbClr val="002060"/>
                </a:solidFill>
              </a:rPr>
              <a:t>ро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Умку</a:t>
            </a:r>
            <a:r>
              <a:rPr lang="ru-RU" sz="2000" dirty="0" smtClean="0">
                <a:solidFill>
                  <a:srgbClr val="002060"/>
                </a:solidFill>
              </a:rPr>
              <a:t>».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Дети с удовольствием выбирали роли «Умки» и «Мамы медведицы», вступая в сценический диалог.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0220202_160738.jpg"/>
          <p:cNvPicPr>
            <a:picLocks noChangeAspect="1"/>
          </p:cNvPicPr>
          <p:nvPr/>
        </p:nvPicPr>
        <p:blipFill rotWithShape="1">
          <a:blip r:embed="rId3" cstate="print"/>
          <a:srcRect r="12969"/>
          <a:stretch/>
        </p:blipFill>
        <p:spPr>
          <a:xfrm rot="5400000">
            <a:off x="4306444" y="2135031"/>
            <a:ext cx="4198818" cy="361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20120_113213.jpg"/>
          <p:cNvPicPr>
            <a:picLocks noChangeAspect="1"/>
          </p:cNvPicPr>
          <p:nvPr/>
        </p:nvPicPr>
        <p:blipFill rotWithShape="1">
          <a:blip r:embed="rId4" cstate="print"/>
          <a:srcRect r="12216"/>
          <a:stretch/>
        </p:blipFill>
        <p:spPr>
          <a:xfrm rot="5400000">
            <a:off x="92132" y="2154724"/>
            <a:ext cx="4256204" cy="3636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77109_6-p-fon-dlya-prezentatsii-seve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Центр «Юного строителя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превратился в </a:t>
            </a:r>
            <a:r>
              <a:rPr lang="ru-RU" sz="2000" dirty="0" smtClean="0">
                <a:solidFill>
                  <a:srgbClr val="002060"/>
                </a:solidFill>
              </a:rPr>
              <a:t>Северный </a:t>
            </a:r>
            <a:r>
              <a:rPr lang="ru-RU" sz="2000" dirty="0" smtClean="0">
                <a:solidFill>
                  <a:srgbClr val="002060"/>
                </a:solidFill>
              </a:rPr>
              <a:t>полюс, где ребята строили горку для полярного медвежонка, пробовали проехать машинами по заснеженным </a:t>
            </a:r>
            <a:r>
              <a:rPr lang="ru-RU" sz="2000" dirty="0" smtClean="0">
                <a:solidFill>
                  <a:srgbClr val="002060"/>
                </a:solidFill>
              </a:rPr>
              <a:t>горам.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0220125_150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2" y="1304572"/>
            <a:ext cx="301922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220204_183503.jpg"/>
          <p:cNvPicPr>
            <a:picLocks noChangeAspect="1"/>
          </p:cNvPicPr>
          <p:nvPr/>
        </p:nvPicPr>
        <p:blipFill rotWithShape="1">
          <a:blip r:embed="rId4" cstate="print"/>
          <a:srcRect t="24019"/>
          <a:stretch/>
        </p:blipFill>
        <p:spPr>
          <a:xfrm>
            <a:off x="5004048" y="4149080"/>
            <a:ext cx="2633116" cy="218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20204_183801.jpg"/>
          <p:cNvPicPr>
            <a:picLocks noChangeAspect="1"/>
          </p:cNvPicPr>
          <p:nvPr/>
        </p:nvPicPr>
        <p:blipFill rotWithShape="1">
          <a:blip r:embed="rId5" cstate="print"/>
          <a:srcRect t="13946" r="14927"/>
          <a:stretch/>
        </p:blipFill>
        <p:spPr>
          <a:xfrm>
            <a:off x="5004048" y="1348134"/>
            <a:ext cx="2592288" cy="219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20125_1501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0510" y="4077072"/>
            <a:ext cx="3006298" cy="225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6035" y="3546414"/>
            <a:ext cx="3235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недели: Транспорт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6038" y="350372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недели: В гости к белому медвежонку.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77109_6-p-fon-dlya-prezentatsii-seve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Ц</a:t>
            </a:r>
            <a:r>
              <a:rPr lang="ru-RU" sz="2000" dirty="0" smtClean="0">
                <a:solidFill>
                  <a:srgbClr val="002060"/>
                </a:solidFill>
              </a:rPr>
              <a:t>ентр </a:t>
            </a:r>
            <a:r>
              <a:rPr lang="ru-RU" sz="2000" dirty="0" smtClean="0">
                <a:solidFill>
                  <a:srgbClr val="002060"/>
                </a:solidFill>
              </a:rPr>
              <a:t>двигательной активности </a:t>
            </a:r>
            <a:r>
              <a:rPr lang="ru-RU" sz="2000" dirty="0" smtClean="0">
                <a:solidFill>
                  <a:srgbClr val="002060"/>
                </a:solidFill>
              </a:rPr>
              <a:t>самый актуальный в этом возрасте, детям 3-4 лет свойственна активность и подвижность. На неделе: «В гости к белому медвежонку» добавили инвентарь для хоккея </a:t>
            </a:r>
            <a:r>
              <a:rPr lang="ru-RU" sz="2000" dirty="0" smtClean="0">
                <a:solidFill>
                  <a:srgbClr val="002060"/>
                </a:solidFill>
              </a:rPr>
              <a:t>и изображения северных животных со спортивным </a:t>
            </a:r>
            <a:r>
              <a:rPr lang="ru-RU" sz="2000" dirty="0" smtClean="0">
                <a:solidFill>
                  <a:srgbClr val="002060"/>
                </a:solidFill>
              </a:rPr>
              <a:t>инвентарем. Совместно с детьми мы придумали игры: «Дорога из льдин», «Переберись на другой берег».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0220201_085453.jpg"/>
          <p:cNvPicPr>
            <a:picLocks noChangeAspect="1"/>
          </p:cNvPicPr>
          <p:nvPr/>
        </p:nvPicPr>
        <p:blipFill rotWithShape="1">
          <a:blip r:embed="rId3" cstate="print"/>
          <a:srcRect l="8907"/>
          <a:stretch/>
        </p:blipFill>
        <p:spPr>
          <a:xfrm>
            <a:off x="275572" y="2708920"/>
            <a:ext cx="281828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20201_090028.jpg"/>
          <p:cNvPicPr>
            <a:picLocks noChangeAspect="1"/>
          </p:cNvPicPr>
          <p:nvPr/>
        </p:nvPicPr>
        <p:blipFill rotWithShape="1">
          <a:blip r:embed="rId4" cstate="print"/>
          <a:srcRect r="11983"/>
          <a:stretch/>
        </p:blipFill>
        <p:spPr>
          <a:xfrm>
            <a:off x="5903640" y="2708920"/>
            <a:ext cx="2852053" cy="305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220204_184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708920"/>
            <a:ext cx="2160240" cy="312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77109_6-p-fon-dlya-prezentatsii-seve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3322712" cy="46805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Центр развития </a:t>
            </a:r>
            <a:r>
              <a:rPr lang="ru-RU" sz="2000" dirty="0" smtClean="0">
                <a:solidFill>
                  <a:srgbClr val="002060"/>
                </a:solidFill>
              </a:rPr>
              <a:t>речи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сенсорики и математики помогал ребятам </a:t>
            </a:r>
            <a:r>
              <a:rPr lang="ru-RU" sz="2000" dirty="0" smtClean="0">
                <a:solidFill>
                  <a:srgbClr val="002060"/>
                </a:solidFill>
              </a:rPr>
              <a:t>развивать</a:t>
            </a:r>
            <a:r>
              <a:rPr lang="ru-RU" sz="2000" dirty="0" smtClean="0">
                <a:solidFill>
                  <a:srgbClr val="002060"/>
                </a:solidFill>
              </a:rPr>
              <a:t> мелкую моторику рук, составлять рассказы по сюжетным зимним картинкам, закреплять форму и цвет, подбирать предметы одного цвета и многое другое.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0220124_101926.jpg"/>
          <p:cNvPicPr>
            <a:picLocks noChangeAspect="1"/>
          </p:cNvPicPr>
          <p:nvPr/>
        </p:nvPicPr>
        <p:blipFill>
          <a:blip r:embed="rId3" cstate="print"/>
          <a:srcRect l="30313" t="3801" r="5113"/>
          <a:stretch>
            <a:fillRect/>
          </a:stretch>
        </p:blipFill>
        <p:spPr>
          <a:xfrm rot="5400000">
            <a:off x="3893545" y="867095"/>
            <a:ext cx="4392488" cy="490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77109_6-p-fon-dlya-prezentatsii-seve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 smtClean="0">
                <a:solidFill>
                  <a:srgbClr val="002060"/>
                </a:solidFill>
              </a:rPr>
              <a:t>Центр художника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r>
              <a:rPr lang="ru-RU" sz="2000" dirty="0" smtClean="0">
                <a:solidFill>
                  <a:srgbClr val="002060"/>
                </a:solidFill>
              </a:rPr>
              <a:t> менялся каждый день: трафареты с животными; рыбки для раскрашивания, чтоб накормить медвежонка; листы с «северным сиянием» и фигуры животных Севера для наклеивания на готовый фон, раскраски </a:t>
            </a:r>
            <a:r>
              <a:rPr lang="ru-RU" sz="2000" dirty="0" smtClean="0">
                <a:solidFill>
                  <a:srgbClr val="002060"/>
                </a:solidFill>
              </a:rPr>
              <a:t>по тематике </a:t>
            </a:r>
            <a:r>
              <a:rPr lang="ru-RU" sz="2000" dirty="0" smtClean="0">
                <a:solidFill>
                  <a:srgbClr val="002060"/>
                </a:solidFill>
              </a:rPr>
              <a:t>недели.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0220119_155714.jpg"/>
          <p:cNvPicPr>
            <a:picLocks noChangeAspect="1"/>
          </p:cNvPicPr>
          <p:nvPr/>
        </p:nvPicPr>
        <p:blipFill rotWithShape="1">
          <a:blip r:embed="rId3" cstate="print"/>
          <a:srcRect t="9941" b="8108"/>
          <a:stretch/>
        </p:blipFill>
        <p:spPr>
          <a:xfrm>
            <a:off x="2853119" y="1484784"/>
            <a:ext cx="3648405" cy="265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20201_105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904207" y="3044957"/>
            <a:ext cx="326436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20204_1839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51085"/>
            <a:ext cx="2771800" cy="325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77109_6-p-fon-dlya-prezentatsii-seve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 smtClean="0">
                <a:solidFill>
                  <a:srgbClr val="002060"/>
                </a:solidFill>
              </a:rPr>
              <a:t>центре </a:t>
            </a:r>
            <a:r>
              <a:rPr lang="ru-RU" sz="2000" dirty="0" smtClean="0">
                <a:solidFill>
                  <a:srgbClr val="002060"/>
                </a:solidFill>
              </a:rPr>
              <a:t>уединения и книги добавились синие, северные цвета и новые книги о </a:t>
            </a:r>
            <a:r>
              <a:rPr lang="ru-RU" sz="2000" dirty="0" smtClean="0">
                <a:solidFill>
                  <a:srgbClr val="002060"/>
                </a:solidFill>
              </a:rPr>
              <a:t>зиме. Дети в любое время могли отдохнуть в спокойном, уютном центре и посмотреть иллюстрации зимних сюжетов.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0220125_150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0765" y="1484784"/>
            <a:ext cx="350247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20201_111813.jpg"/>
          <p:cNvPicPr>
            <a:picLocks noChangeAspect="1"/>
          </p:cNvPicPr>
          <p:nvPr/>
        </p:nvPicPr>
        <p:blipFill rotWithShape="1">
          <a:blip r:embed="rId4" cstate="print"/>
          <a:srcRect r="10592"/>
          <a:stretch/>
        </p:blipFill>
        <p:spPr>
          <a:xfrm rot="5400000">
            <a:off x="5744790" y="3053621"/>
            <a:ext cx="3384377" cy="283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20203_071436.jpg"/>
          <p:cNvPicPr>
            <a:picLocks noChangeAspect="1"/>
          </p:cNvPicPr>
          <p:nvPr/>
        </p:nvPicPr>
        <p:blipFill rotWithShape="1">
          <a:blip r:embed="rId5" cstate="print"/>
          <a:srcRect b="5373"/>
          <a:stretch/>
        </p:blipFill>
        <p:spPr>
          <a:xfrm>
            <a:off x="323528" y="2924944"/>
            <a:ext cx="2778306" cy="340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77109_6-p-fon-dlya-prezentatsii-seve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Ц</a:t>
            </a:r>
            <a:r>
              <a:rPr lang="ru-RU" sz="2000" dirty="0" smtClean="0">
                <a:solidFill>
                  <a:srgbClr val="002060"/>
                </a:solidFill>
              </a:rPr>
              <a:t>ентр </a:t>
            </a:r>
            <a:r>
              <a:rPr lang="ru-RU" sz="2000" dirty="0" smtClean="0">
                <a:solidFill>
                  <a:srgbClr val="002060"/>
                </a:solidFill>
              </a:rPr>
              <a:t>познания </a:t>
            </a:r>
            <a:r>
              <a:rPr lang="ru-RU" sz="2000" dirty="0" smtClean="0">
                <a:solidFill>
                  <a:srgbClr val="002060"/>
                </a:solidFill>
              </a:rPr>
              <a:t>был переполнен маленькими любознайками на протяжении всей недели. В нём появились и ежедневно пополнялись </a:t>
            </a:r>
            <a:r>
              <a:rPr lang="ru-RU" sz="2000" dirty="0" smtClean="0">
                <a:solidFill>
                  <a:srgbClr val="002060"/>
                </a:solidFill>
              </a:rPr>
              <a:t>изображения северных обитателей, </a:t>
            </a:r>
            <a:r>
              <a:rPr lang="ru-RU" sz="2000" dirty="0" smtClean="0">
                <a:solidFill>
                  <a:srgbClr val="002060"/>
                </a:solidFill>
              </a:rPr>
              <a:t>игрушки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северных животных и игры по теме </a:t>
            </a:r>
            <a:r>
              <a:rPr lang="ru-RU" sz="2000" dirty="0" smtClean="0">
                <a:solidFill>
                  <a:srgbClr val="002060"/>
                </a:solidFill>
              </a:rPr>
              <a:t>недели.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_20220204_183416.jpg"/>
          <p:cNvPicPr>
            <a:picLocks noChangeAspect="1"/>
          </p:cNvPicPr>
          <p:nvPr/>
        </p:nvPicPr>
        <p:blipFill>
          <a:blip r:embed="rId3" cstate="print"/>
          <a:srcRect b="25349"/>
          <a:stretch>
            <a:fillRect/>
          </a:stretch>
        </p:blipFill>
        <p:spPr>
          <a:xfrm>
            <a:off x="179512" y="1772816"/>
            <a:ext cx="461703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20201_101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78288" y="2114600"/>
            <a:ext cx="406794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rgbClr val="366092"/>
      </a:dk1>
      <a:lt1>
        <a:srgbClr val="B8CCE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253</TotalTime>
  <Words>431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 Изменение развивающей предметно-пространственной среды группы по тематической неделе  «В гости к белому медвежонку».</vt:lpstr>
      <vt:lpstr>В нашей группе домашнее увлечение Фёдора жизнью животных на Северном полюсе переросло в тему недели «В гости к белому медвежонку». Его родители изготовили макет «Северного полюса» с полярными обитателями. Мальчик принес его в группу, чтобы познакомить своих товарищей с этим удивительным миром. Ребята очень заинтересовались новым материалом. А макет стал основой развития познавательного интереса, театральной деятельности и сюжетно-ролевой игры.</vt:lpstr>
      <vt:lpstr>В центр театра добавились маски и пальчиковый театр с северными животными и героями из мультфильма «Про Умку». Дети с удовольствием выбирали роли «Умки» и «Мамы медведицы», вступая в сценический диалог.</vt:lpstr>
      <vt:lpstr>Центр «Юного строителя» превратился в Северный полюс, где ребята строили горку для полярного медвежонка, пробовали проехать машинами по заснеженным горам. </vt:lpstr>
      <vt:lpstr>Центр двигательной активности самый актуальный в этом возрасте, детям 3-4 лет свойственна активность и подвижность. На неделе: «В гости к белому медвежонку» добавили инвентарь для хоккея и изображения северных животных со спортивным инвентарем. Совместно с детьми мы придумали игры: «Дорога из льдин», «Переберись на другой берег».</vt:lpstr>
      <vt:lpstr>Центр развития речи, сенсорики и математики помогал ребятам развивать мелкую моторику рук, составлять рассказы по сюжетным зимним картинкам, закреплять форму и цвет, подбирать предметы одного цвета и многое другое.</vt:lpstr>
      <vt:lpstr>«Центр художника» менялся каждый день: трафареты с животными; рыбки для раскрашивания, чтоб накормить медвежонка; листы с «северным сиянием» и фигуры животных Севера для наклеивания на готовый фон, раскраски по тематике недели.</vt:lpstr>
      <vt:lpstr>В центре уединения и книги добавились синие, северные цвета и новые книги о зиме. Дети в любое время могли отдохнуть в спокойном, уютном центре и посмотреть иллюстрации зимних сюжетов.</vt:lpstr>
      <vt:lpstr>Центр познания был переполнен маленькими любознайками на протяжении всей недели. В нём появились и ежедневно пополнялись изображения северных обитателей, игрушки северных животных и игры по теме недели.</vt:lpstr>
      <vt:lpstr>В опытно-экспериментальном центре появилась манка, цветная фасоль и изображение северных животных. Ребята сравнили манку со снегом и изучили ее свойства. Украшали шубки северных животных фасолью.</vt:lpstr>
      <vt:lpstr>Презентация PowerPoint</vt:lpstr>
      <vt:lpstr>Итоговым мероприятием стал праздник “В гостях у мишки”.</vt:lpstr>
      <vt:lpstr>Наши вернисажи заиграли новыми, северными красками, на которых родители с интересом рассматривали творческие работы своих детей, сделанных за неделю.  </vt:lpstr>
      <vt:lpstr>Все мероприятия в группе на этой неделе вместе с детьми проживал белый медвежонок Умка.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развивающей предметно-пространственной среды группы по тематической неделе  “В гости к белому медвежонку”</dc:title>
  <dc:creator>Diman</dc:creator>
  <cp:lastModifiedBy>Пользователь Windows</cp:lastModifiedBy>
  <cp:revision>34</cp:revision>
  <dcterms:created xsi:type="dcterms:W3CDTF">2022-02-04T16:16:56Z</dcterms:created>
  <dcterms:modified xsi:type="dcterms:W3CDTF">2022-02-06T15:33:14Z</dcterms:modified>
</cp:coreProperties>
</file>